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71" r:id="rId5"/>
    <p:sldId id="273" r:id="rId6"/>
    <p:sldId id="272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3" r:id="rId15"/>
    <p:sldId id="282" r:id="rId16"/>
    <p:sldId id="285" r:id="rId17"/>
    <p:sldId id="268" r:id="rId1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60"/>
  </p:normalViewPr>
  <p:slideViewPr>
    <p:cSldViewPr>
      <p:cViewPr varScale="1">
        <p:scale>
          <a:sx n="92" d="100"/>
          <a:sy n="92" d="100"/>
        </p:scale>
        <p:origin x="44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908720"/>
            <a:ext cx="6840760" cy="2880320"/>
          </a:xfrm>
        </p:spPr>
        <p:txBody>
          <a:bodyPr>
            <a:normAutofit/>
          </a:bodyPr>
          <a:lstStyle/>
          <a:p>
            <a:pPr algn="ctr"/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</a:t>
            </a:r>
            <a:b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u="sng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здоровьесбережению</a:t>
            </a:r>
            <a:r>
              <a:rPr lang="ru-RU" sz="28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работников организации</a:t>
            </a:r>
            <a:endParaRPr lang="en-US" sz="2800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476672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Администрация Кондинского района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>о</a:t>
            </a:r>
            <a:r>
              <a:rPr lang="ru-RU" dirty="0" smtClean="0"/>
              <a:t>тдел </a:t>
            </a:r>
            <a:r>
              <a:rPr lang="ru-RU" dirty="0"/>
              <a:t>по труду комитета экономического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594928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683" y="4015593"/>
            <a:ext cx="6038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8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99928"/>
            <a:ext cx="6724650" cy="625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70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655" y="188640"/>
            <a:ext cx="6819900" cy="618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44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1" y="260648"/>
            <a:ext cx="639045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30571"/>
            <a:ext cx="6118448" cy="604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89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42875"/>
            <a:ext cx="6810375" cy="5962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6105525"/>
            <a:ext cx="4434111" cy="742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6105525"/>
            <a:ext cx="2376264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55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5810" y="5268556"/>
            <a:ext cx="6172200" cy="3654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763688" y="260648"/>
            <a:ext cx="6908577" cy="7516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применения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на производстве 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707" y="4273561"/>
            <a:ext cx="721544" cy="7506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041" y="5921333"/>
            <a:ext cx="5057552" cy="7096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2724" y="3461446"/>
            <a:ext cx="687511" cy="694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8917" y="1069645"/>
            <a:ext cx="5838825" cy="23145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5707" y="5879822"/>
            <a:ext cx="659275" cy="6592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1999" y="3749834"/>
            <a:ext cx="2952328" cy="2121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8917" y="5109181"/>
            <a:ext cx="655124" cy="7548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0235" y="5265853"/>
            <a:ext cx="5038725" cy="5143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7251" y="4420496"/>
            <a:ext cx="6259245" cy="36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69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60648"/>
            <a:ext cx="7467600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Здоровая корпоративная культура должна проявляться во всех аспектах деятельности – от охраны здоровья работников до безопасности на рабочем сете, где работникам должны предоставляться значительные ресурсы для поддержания производительности в безопасной рабочей среде.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2561812"/>
            <a:ext cx="5143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68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76872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82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7992888" cy="487375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социально-экономических условиях актуально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работников организации для повышения эффективности ее работы.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Здоровье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работника является значительной и важной составляющей его индивидуального человеческого капитала.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необходимо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 у работников на сохранение и поддержание собственного здоровья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психологических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характеристик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характерологических особенностей работников.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4838700"/>
            <a:ext cx="16668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8136904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состоит из множества членов, каждый из которых является личностью с определенным уровнем образования, жизненным опытом, личностными ценностями. Для объединения столь разных личностей в единый трудовой коллектив в организации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использовать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корпоративной культуры. При этом корпоративная культура не может внедряться насильственно, принудительно, она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постепенно культивироваться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самой организации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данных рекомендациях предусмотрены основные направления формирования среди работников организации мотивации к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лучшие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внедрения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 на производстве.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69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228184" y="2132856"/>
            <a:ext cx="2160240" cy="4176464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группы программы для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здоровьесбережение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работников организации 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0"/>
            <a:ext cx="5688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9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228184" y="980728"/>
            <a:ext cx="2448272" cy="424847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 формированию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здоровьесбережения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организации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можно разделить по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затратности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стороны работодателя 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6632"/>
            <a:ext cx="5688632" cy="673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94975"/>
            <a:ext cx="6678488" cy="6690509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51520" y="1484784"/>
            <a:ext cx="2034480" cy="33123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лучших практик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внедрению </a:t>
            </a:r>
            <a:r>
              <a:rPr lang="ru-RU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 на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 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215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6632"/>
            <a:ext cx="624644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84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71437"/>
            <a:ext cx="6984776" cy="678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7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16633"/>
            <a:ext cx="6912768" cy="662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84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316</TotalTime>
  <Words>47</Words>
  <Application>Microsoft Office PowerPoint</Application>
  <PresentationFormat>Экран (4:3)</PresentationFormat>
  <Paragraphs>15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Century Schoolbook</vt:lpstr>
      <vt:lpstr>Times New Roman</vt:lpstr>
      <vt:lpstr>Wingdings</vt:lpstr>
      <vt:lpstr>Wingdings 2</vt:lpstr>
      <vt:lpstr>Эркер</vt:lpstr>
      <vt:lpstr>рекомендации по здоровьесбережению работников организации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Профессиональный стандарт специалиста по охране труда, внедрение и ответственность работодателя за неприменение профессионального стандарта</dc:title>
  <dc:creator>Сенина Анна Анатольевна</dc:creator>
  <cp:lastModifiedBy>Сенина Анна Анатольевна</cp:lastModifiedBy>
  <cp:revision>43</cp:revision>
  <cp:lastPrinted>2019-09-12T06:21:04Z</cp:lastPrinted>
  <dcterms:created xsi:type="dcterms:W3CDTF">2016-12-20T08:23:00Z</dcterms:created>
  <dcterms:modified xsi:type="dcterms:W3CDTF">2019-09-16T09:08:14Z</dcterms:modified>
</cp:coreProperties>
</file>