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8" r:id="rId2"/>
    <p:sldId id="270" r:id="rId3"/>
    <p:sldId id="285" r:id="rId4"/>
    <p:sldId id="283" r:id="rId5"/>
    <p:sldId id="259" r:id="rId6"/>
    <p:sldId id="260" r:id="rId7"/>
    <p:sldId id="275" r:id="rId8"/>
    <p:sldId id="276" r:id="rId9"/>
    <p:sldId id="277" r:id="rId10"/>
    <p:sldId id="278" r:id="rId11"/>
    <p:sldId id="279" r:id="rId12"/>
    <p:sldId id="286" r:id="rId13"/>
    <p:sldId id="280" r:id="rId14"/>
    <p:sldId id="281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7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0846ECA-FABF-4F2F-B804-6156A74E2C3A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ED389C7-DDBD-4DA4-98D7-1817322083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429132"/>
            <a:ext cx="8229600" cy="20717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Роль семьи в половом воспитании</a:t>
            </a:r>
            <a:endParaRPr lang="ru-RU" sz="4000" dirty="0"/>
          </a:p>
        </p:txBody>
      </p:sp>
      <p:pic>
        <p:nvPicPr>
          <p:cNvPr id="4" name="Picture 2" descr="C:\Documents and Settings\User_2\Рабочий стол\Картинки - ПОЛОВОЕ ВОСПИТАНИЕ\1295104657_23263589_12071200_deuxbeb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5728"/>
            <a:ext cx="3219450" cy="3943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Родителям на заметку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Поскольку подростки вступают в сексуальные отношения из ложных побуждений , то и их партнеры так же руководствуются</a:t>
                      </a:r>
                      <a:r>
                        <a:rPr lang="ru-RU" baseline="0" dirty="0" smtClean="0"/>
                        <a:t> соображениями ложными, чаще всего они спасаются от одиночества. Но ведь школа- тесный мирок, в котором слухи путешествуют очень быстро. Подросток чувствует себя                     « использованным» и разочаровывается в сексуальной жизни.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 подростки проходят</a:t>
                      </a:r>
                      <a:r>
                        <a:rPr lang="ru-RU" baseline="0" dirty="0" smtClean="0"/>
                        <a:t> через подростковые комплексы. С возрастом ощущение собственной неполноценности исчезает.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« Я никому не нравлюсь»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Родителям  на заметка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Считая себя уже взрослыми и оправдываясь любовью, подростки никого не слушают</a:t>
                      </a:r>
                      <a:r>
                        <a:rPr lang="ru-RU" baseline="0" dirty="0" smtClean="0"/>
                        <a:t> и поступают так, как диктуют им чувства и сексуальное влечение.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Необходимо объяснить</a:t>
                      </a:r>
                      <a:r>
                        <a:rPr lang="ru-RU" baseline="0" dirty="0" smtClean="0"/>
                        <a:t> сыну или дочери что отношения не должны держаться только на  сексе, тогда они обречены. Новизна такого рода  отношений со временем исчезает, подросток понимает. что ничего общего между ними больше нет.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Чтобы удержать свою любовь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Причина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Родителям на заметку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Влияние рассказов,  подражание, давление со стороны сверстников или старших приятелей.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Сексуальная жизнь- это не та сфера , в которой нужно кому- то подражать.  Разъясните</a:t>
                      </a:r>
                      <a:r>
                        <a:rPr lang="ru-RU" sz="2000" baseline="0" dirty="0" smtClean="0"/>
                        <a:t> также что, во- первых, это позволит избежать очень многих разочарований, которые неизбежны, когда подросток начинает жить половой жизнью в 14-15 лет, но еще не готов к ней, а во- вторых, его либидо полностью сформируется чуть позже, и тогда проблем уже не будет.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Все люди делают ЭТО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1971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Самое главное, что нужно подростку. – это моральная поддержка родителей.</a:t>
            </a:r>
          </a:p>
          <a:p>
            <a:pPr algn="just">
              <a:buNone/>
            </a:pPr>
            <a:r>
              <a:rPr lang="ru-RU" dirty="0" smtClean="0"/>
              <a:t>     Очень важно вовремя опровергнуть ложные представления и тем самым избавить ребенка от многих ошибок, а себя- от больших огорчений.</a:t>
            </a:r>
          </a:p>
          <a:p>
            <a:pPr algn="just"/>
            <a:r>
              <a:rPr lang="ru-RU" dirty="0" smtClean="0"/>
              <a:t>Подростку трудно что- либо запретить, зато его можно переубедить логическими доводами.</a:t>
            </a:r>
          </a:p>
          <a:p>
            <a:pPr algn="just"/>
            <a:r>
              <a:rPr lang="ru-RU" dirty="0" smtClean="0"/>
              <a:t>Неудачи подросткового возраста- базис для сексуальных нарушений у взрослого человека.</a:t>
            </a:r>
          </a:p>
          <a:p>
            <a:pPr algn="just"/>
            <a:r>
              <a:rPr lang="ru-RU" dirty="0" smtClean="0"/>
              <a:t>Подростки, которые растут в семье с хорошим эмоциональным климатом не страдают комплексом неполноценности.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 важном на заметку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Очень  многие сексуальные проблемы взрослых людей являются следствием неправильного полового воспитания в детские и подростковые годы.</a:t>
            </a:r>
          </a:p>
          <a:p>
            <a:pPr algn="just"/>
            <a:r>
              <a:rPr lang="ru-RU" dirty="0" smtClean="0"/>
              <a:t>Самое главное – установите доверительные отношения со своим ребенком, чтобы , в крайнем случае, если произойдет непредвиденное, он тут же бы прибежал к  вам, и вы могли бы своевременно ему помочь.</a:t>
            </a:r>
          </a:p>
          <a:p>
            <a:pPr algn="just"/>
            <a:r>
              <a:rPr lang="ru-RU" dirty="0" smtClean="0"/>
              <a:t>Необходимо помнить, что интимные отношения родителей являются основой в формировании установок на сексуальные отношения.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 важном  на заметку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К интимным отношениям относится  не только половой акт, а объятия, поцелуи , прикосновения, нежные слова.</a:t>
            </a:r>
          </a:p>
          <a:p>
            <a:pPr algn="just"/>
            <a:r>
              <a:rPr lang="ru-RU" dirty="0" smtClean="0"/>
              <a:t>Говорить на сексуальные темы должны те взрослые, которые сами не испытывают комплексов в этой области.</a:t>
            </a:r>
          </a:p>
          <a:p>
            <a:pPr algn="just"/>
            <a:r>
              <a:rPr lang="ru-RU" dirty="0" smtClean="0"/>
              <a:t>Очень часто раннее вступление в сексуальные отношения у подростков вызвано дефицитом тепла в детско-родительских отношениях.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О важном на заметку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3643338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Родительское отношение к полу ребенка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/>
              <a:t>Это отношение формируется у них еще до того, как ребенок появился на свет. Родители стараются определить его пол, выбирают имя, создают его образ и строят в отношении его планы. Родительская непримиримость с полом новорожденного, разочарование, граничащее с неприятием половой принадлежности, безусловно, исказит процесс полового развития ребенка и повлияет на его половое поведение.</a:t>
            </a:r>
          </a:p>
          <a:p>
            <a:endParaRPr lang="ru-RU" dirty="0"/>
          </a:p>
        </p:txBody>
      </p:sp>
      <p:pic>
        <p:nvPicPr>
          <p:cNvPr id="2050" name="Picture 2" descr="C:\Documents and Settings\User_2\Рабочий стол\ПРЕЗЕНТАЦИИ НА 2011-2012 ГОД\Развод\swing-bridge-for-bab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857628"/>
            <a:ext cx="4069536" cy="2719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/>
          <a:lstStyle/>
          <a:p>
            <a:pPr algn="ctr"/>
            <a:r>
              <a:rPr lang="ru-RU" dirty="0" smtClean="0"/>
              <a:t>Понимание конституции своего пола формируется у детей к возрасту 5-7 лет, а в дальнейшем идет ее развитие и содержательное насыщение за счет собственного опыта. </a:t>
            </a:r>
          </a:p>
        </p:txBody>
      </p:sp>
      <p:pic>
        <p:nvPicPr>
          <p:cNvPr id="3" name="Picture 2" descr="C:\Documents and Settings\Администратор.LWGAME\Рабочий стол\ПРЕЗЕНТАЦИИ НА 2011-2012 ГОД\СЕМЬЯ\happy-fami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000372"/>
            <a:ext cx="2857520" cy="3467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85728"/>
            <a:ext cx="8858280" cy="628654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Интерес ребенка к продолжению рода возникает на разных этапах его взросления. Постепенно вопросы детей становятся все более детальными, а в 4-5 лет интерес ребенка к деторождению приобретает глубокий характер. На вопрос: "почему мама и папа спят вместе", следует ответить, что родители все делают вместе: растят ребенка, хозяйничают, спят.</a:t>
            </a:r>
          </a:p>
          <a:p>
            <a:r>
              <a:rPr lang="ru-RU" sz="2000" dirty="0" smtClean="0"/>
              <a:t>Ваша кривая улыбка, потупленный взгляд, неумение найти простые и нейтральные слова для ответа ребенку укрепят детское непонимание и неуверенность. Информация, которую ребенок не в силах понять, будет не раз всплывать в его памяти, обрастать фантастическими деталями, он будет домысливать и дописывать увиденное. </a:t>
            </a:r>
          </a:p>
        </p:txBody>
      </p:sp>
      <p:pic>
        <p:nvPicPr>
          <p:cNvPr id="2051" name="Picture 3" descr="C:\Documents and Settings\Администратор.LWGAME\Рабочий стол\pss-nSy53cF5I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000504"/>
            <a:ext cx="2971788" cy="2228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278608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В своем воспитании ребенка, родители всегда опираются на существующие в обществе представления о типичном для пола поведении. В нашей культуре за мужчиной закреплены активность, ориентация на достижения, агрессивность, уравновешенность и сдержанность. В первую очередь он оценивается по социальным достижениям, тогда как женщина должна быть мягкой, пассивной, замкнутой.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Documents and Settings\User_2\Рабочий стол\ПРЕЗЕНТАЦИИ НА 2011-2012 ГОД\Развод\1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000372"/>
            <a:ext cx="4905149" cy="3384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57166"/>
            <a:ext cx="5614998" cy="600079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Ребенок подражает родителю своего пола, имитирует его поведение. За это он получает или не получает положительное подкрепление (поощрение, похвалу, согласие с его действиями) или отрицательное подкрепление (наказание, упрек, угрозу) со стороны родителей. Подкрепление может быть прямым и косвенным. Если мальчик слышит, как кого-то другого обзывают "трусом", "размазней", то он будет стараться вести себя так, чтобы самому не стать предметом насмешек.</a:t>
            </a:r>
          </a:p>
          <a:p>
            <a:endParaRPr lang="ru-RU" b="1" dirty="0" smtClean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Рисунок 2" descr="http://ds2483.msk.ru/pic/psyho12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714488"/>
            <a:ext cx="2668491" cy="3517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Полное доверие и уважение подростка в отношениях с родителями.</a:t>
            </a:r>
          </a:p>
          <a:p>
            <a:r>
              <a:rPr lang="ru-RU" dirty="0" smtClean="0"/>
              <a:t>Необходимо вести разговор наедине с подростком. При этом с мальчиком должен вести разговор отец, а с девочкой- мать.</a:t>
            </a:r>
          </a:p>
          <a:p>
            <a:r>
              <a:rPr lang="ru-RU" dirty="0" smtClean="0"/>
              <a:t>Начиная беседу , не нужно пытаться сразу выложить всю физиологию полового созревания. Это может насторожить ребенка . Предложите ему поговорить о возникших проблемах.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Условия успешности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ru-RU" dirty="0" smtClean="0"/>
              <a:t>Демонстрация своей независимости от родителей- подсознательный крик о помощи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« Я никому не нравлюсь»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Чтобы удержать свою любовь.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« Все люди делают ЭТО»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</a:rPr>
              <a:t>Ситуации </a:t>
            </a:r>
            <a:endParaRPr lang="ru-RU" sz="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5119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97655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Причина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Родителям на заметку</a:t>
                      </a:r>
                      <a:endParaRPr lang="ru-RU" dirty="0"/>
                    </a:p>
                  </a:txBody>
                  <a:tcPr/>
                </a:tc>
              </a:tr>
              <a:tr h="462205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Мальчики пытаются подтвердить своё мужское начало, девочки пытаются доказать всем, а в первую очередь себе,</a:t>
                      </a:r>
                      <a:r>
                        <a:rPr lang="ru-RU" sz="1800" baseline="0" dirty="0" smtClean="0"/>
                        <a:t> что они желанны и любимы. Чрезмерное наличие подростковых комплексов , отсутствие достаточной информации о сексуальных отношениях и незаинтересованность родителей в подростковой жизни ребенка.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Как мальчикам хочется поскорее стать взрослыми и жить настоящей « взрослой» жизнью . Так и девочки тоже стремятся стать взрослыми или по крайней мере  таковыми казаться. Правильное , своевременное половое воспитание и осведомленность, чем чревата ранняя половая жизнь,</a:t>
                      </a:r>
                      <a:r>
                        <a:rPr lang="ru-RU" sz="1800" baseline="0" dirty="0" smtClean="0"/>
                        <a:t> способствует тому, что подростки не хотят нежелательных последствий. В общении с подростком допустимы только такт, деликатность, понимание, сопереживание и уважение его прав как личности.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Демонстрация своей независимости от родителей- подсознательный крик о помощи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966</TotalTime>
  <Words>998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Условия успешности</vt:lpstr>
      <vt:lpstr>Ситуации </vt:lpstr>
      <vt:lpstr>Демонстрация своей независимости от родителей- подсознательный крик о помощи</vt:lpstr>
      <vt:lpstr>« Я никому не нравлюсь»</vt:lpstr>
      <vt:lpstr>Чтобы удержать свою любовь</vt:lpstr>
      <vt:lpstr>Все люди делают ЭТО</vt:lpstr>
      <vt:lpstr>О важном на заметку</vt:lpstr>
      <vt:lpstr>О важном  на заметку</vt:lpstr>
      <vt:lpstr>О важном на заметку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User_2</dc:creator>
  <cp:lastModifiedBy>103001</cp:lastModifiedBy>
  <cp:revision>80</cp:revision>
  <dcterms:created xsi:type="dcterms:W3CDTF">2011-07-12T12:22:25Z</dcterms:created>
  <dcterms:modified xsi:type="dcterms:W3CDTF">2014-12-12T05:47:15Z</dcterms:modified>
</cp:coreProperties>
</file>