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8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363272" cy="2736304"/>
          </a:xfrm>
        </p:spPr>
        <p:txBody>
          <a:bodyPr>
            <a:normAutofit/>
          </a:bodyPr>
          <a:lstStyle/>
          <a:p>
            <a:pPr algn="ctr"/>
            <a:r>
              <a:rPr lang="ru-RU" sz="4800" b="1" smtClean="0"/>
              <a:t>Обустройство </a:t>
            </a:r>
            <a:br>
              <a:rPr lang="ru-RU" sz="4800" b="1" smtClean="0"/>
            </a:br>
            <a:r>
              <a:rPr lang="ru-RU" sz="4800" b="1" smtClean="0"/>
              <a:t>Парка победы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err="1" smtClean="0"/>
              <a:t>пгт</a:t>
            </a:r>
            <a:r>
              <a:rPr lang="ru-RU" sz="4800" b="1" dirty="0" smtClean="0"/>
              <a:t>. междуреченский</a:t>
            </a:r>
            <a:endParaRPr lang="ru-RU" sz="4800" b="1" dirty="0"/>
          </a:p>
        </p:txBody>
      </p:sp>
      <p:pic>
        <p:nvPicPr>
          <p:cNvPr id="3" name="Picture 2" descr="Картинки по запросу &quot;фото звезды памяти&quot;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3 Вари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 Вари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348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установив входную группу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парке появится официальная символика и увековеченное название парка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Картинки по запросу &quot;фото звезды памяти&quot;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&quot;фото звезды памяти&quot;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1872208" cy="187220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6649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57200"/>
            <a:ext cx="744088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центре поселка междуреченский расположен парк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57200"/>
            <a:ext cx="70808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парке проводят мероприятия, посвященные дню великой победы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9lmAPEkADI4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34276"/>
            <a:ext cx="8136904" cy="4577009"/>
          </a:xfrm>
          <a:prstGeom prst="rect">
            <a:avLst/>
          </a:prstGeom>
        </p:spPr>
      </p:pic>
      <p:pic>
        <p:nvPicPr>
          <p:cNvPr id="3" name="Picture 2" descr="Картинки по запросу &quot;фото звезды памяти&quot;"/>
          <p:cNvPicPr>
            <a:picLocks noChangeAspect="1" noChangeArrowheads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80848" cy="2664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Парк разбит на зоны, в одной из которых расположены пушки, фонтан установлены лавочки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Картинки по запросу &quot;фото звезды памяти&quot;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1872208" cy="1872208"/>
          </a:xfrm>
          <a:prstGeom prst="rect">
            <a:avLst/>
          </a:prstGeom>
        </p:spPr>
      </p:pic>
      <p:pic>
        <p:nvPicPr>
          <p:cNvPr id="4" name="Рисунок 3" descr="ryoSNE0MAf4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64904"/>
            <a:ext cx="799288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X:\АДМИНИСТРАЦИЯ ГП МЕЖДУРЕЧЕНСКИЙ\НАРОДНЫЙ БЮДЖЕТ\Проекты\2020\11. Входная группа Парка Победы\0e9ed6f20e65d4a1745625b80cd646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5"/>
            <a:ext cx="9144000" cy="6092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57200"/>
            <a:ext cx="708084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Варианты оформления входной группы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Картинки по запросу &quot;фото звезды памяти&quot;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0"/>
            <a:ext cx="1872208" cy="1872208"/>
          </a:xfrm>
          <a:prstGeom prst="rect">
            <a:avLst/>
          </a:prstGeom>
        </p:spPr>
      </p:pic>
      <p:pic>
        <p:nvPicPr>
          <p:cNvPr id="75778" name="Picture 2" descr="X:\АДМИНИСТРАЦИЯ ГП МЕЖДУРЕЧЕНСКИЙ\НАРОДНЫЙ БЮДЖЕТ\Проекты\2020\11. Входная группа Парка Победы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134382" cy="4680520"/>
          </a:xfrm>
          <a:prstGeom prst="rect">
            <a:avLst/>
          </a:prstGeom>
          <a:noFill/>
        </p:spPr>
      </p:pic>
      <p:pic>
        <p:nvPicPr>
          <p:cNvPr id="75779" name="Picture 3" descr="X:\АДМИНИСТРАЦИЯ ГП МЕЖДУРЕЧЕНСКИЙ\НАРОДНЫЙ БЮДЖЕТ\Проекты\2020\11. Входная группа Парка Победы\image-5760e1c2ff93672e4a0c4f57-577cfcd39b872-1bnpv6j-lbcv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360040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 Вари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 Вари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 вари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00B0F0"/>
      </a:dk2>
      <a:lt2>
        <a:srgbClr val="FBEEC9"/>
      </a:lt2>
      <a:accent1>
        <a:srgbClr val="00B0F0"/>
      </a:accent1>
      <a:accent2>
        <a:srgbClr val="7030A0"/>
      </a:accent2>
      <a:accent3>
        <a:srgbClr val="53D5E3"/>
      </a:accent3>
      <a:accent4>
        <a:srgbClr val="4458EC"/>
      </a:accent4>
      <a:accent5>
        <a:srgbClr val="C2D83E"/>
      </a:accent5>
      <a:accent6>
        <a:srgbClr val="DF0BC1"/>
      </a:accent6>
      <a:hlink>
        <a:srgbClr val="AD1F1F"/>
      </a:hlink>
      <a:folHlink>
        <a:srgbClr val="FFB60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38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Обустройство  Парка победы  пгт. междуреченский</vt:lpstr>
      <vt:lpstr>В центре поселка междуреченский расположен парк</vt:lpstr>
      <vt:lpstr>В парке проводят мероприятия, посвященные дню великой победы</vt:lpstr>
      <vt:lpstr>Парк разбит на зоны, в одной из которых расположены пушки, фонтан установлены лавочки</vt:lpstr>
      <vt:lpstr>Слайд 5</vt:lpstr>
      <vt:lpstr>Варианты оформления входной группы</vt:lpstr>
      <vt:lpstr>Слайд 7</vt:lpstr>
      <vt:lpstr>Слайд 8</vt:lpstr>
      <vt:lpstr>Слайд 9</vt:lpstr>
      <vt:lpstr>Слайд 10</vt:lpstr>
      <vt:lpstr>Слайд 11</vt:lpstr>
      <vt:lpstr>установив входную группу  в парке появится официальная символика и увековеченное название парка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022219</dc:creator>
  <cp:lastModifiedBy>022219</cp:lastModifiedBy>
  <cp:revision>9</cp:revision>
  <dcterms:created xsi:type="dcterms:W3CDTF">2020-02-11T11:26:09Z</dcterms:created>
  <dcterms:modified xsi:type="dcterms:W3CDTF">2020-02-26T08:16:12Z</dcterms:modified>
</cp:coreProperties>
</file>