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59" r:id="rId4"/>
    <p:sldId id="257" r:id="rId5"/>
    <p:sldId id="260" r:id="rId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20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2060848"/>
            <a:ext cx="7776864" cy="406531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1600" b="1" dirty="0" smtClean="0"/>
              <a:t>Руководитель проекта Коркишко Игорь Владимирович</a:t>
            </a:r>
            <a:endParaRPr lang="ru-RU" sz="1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Инициативный проект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«Новый забор» по ул. Ленина, Титова п. Междуреченский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97" y="2442834"/>
            <a:ext cx="9144000" cy="4415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D:\ОТКАТ\Desktop\ИБ_ЗАБОР_ЛЕНИНА\Фото ДО\20210601_1808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04797"/>
            <a:ext cx="2808312" cy="431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ОТКАТ\Desktop\ИБ_ЗАБОР_ЛЕНИНА\Фото ДО\20210601_1807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2504797"/>
            <a:ext cx="6300192" cy="43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04248" y="623731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2021 год</a:t>
            </a:r>
            <a:endParaRPr lang="ru-RU" dirty="0"/>
          </a:p>
        </p:txBody>
      </p:sp>
      <p:pic>
        <p:nvPicPr>
          <p:cNvPr id="6" name="Picture 2" descr="D:\ОТКАТ\Desktop\ИБ_ЗАБОР_ЛЕНИНА ТИТОВА\Фото ДО\Тито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2504798"/>
            <a:ext cx="6516216" cy="430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0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856984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Улицы Ленина и Титова являются центральными улицами поселка Междуреченский, гостевыми улицами. Ограждение, установленное порядка двадцати лет назад, пришло в негодность, выгорело, покосилось, местами сломалось, накренилось к земле.</a:t>
            </a:r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r>
              <a:rPr lang="ru-RU" sz="1800" b="1" dirty="0" smtClean="0"/>
              <a:t>Для создания привлекательного, современного внешнего вида, для поддержания единообразия в архитектурных решениях, в целях благоустройства территории поселения необходимо установить новое ограждение.</a:t>
            </a:r>
            <a:endParaRPr lang="ru-RU" sz="1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/>
              <a:t>«Новый забор» 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2050" name="Picture 2" descr="D:\ОТКАТ\Desktop\ИБ_ЗАБОР_ЛЕНИНА\Фото ДО\20210601_180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480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856984" cy="536145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5100" b="1" dirty="0" smtClean="0"/>
              <a:t>Проектом </a:t>
            </a:r>
            <a:r>
              <a:rPr lang="ru-RU" sz="5100" b="1" dirty="0"/>
              <a:t>предлагается </a:t>
            </a:r>
            <a:endParaRPr lang="ru-RU" sz="5100" b="1" dirty="0" smtClean="0"/>
          </a:p>
          <a:p>
            <a:pPr marL="0" indent="0">
              <a:buNone/>
            </a:pPr>
            <a:r>
              <a:rPr lang="ru-RU" sz="5100" b="1" dirty="0" smtClean="0"/>
              <a:t>демонтаж </a:t>
            </a:r>
          </a:p>
          <a:p>
            <a:pPr marL="0" indent="0">
              <a:buNone/>
            </a:pPr>
            <a:r>
              <a:rPr lang="ru-RU" sz="5100" b="1" dirty="0" smtClean="0"/>
              <a:t>старого забора</a:t>
            </a:r>
          </a:p>
          <a:p>
            <a:pPr marL="0" indent="0">
              <a:buNone/>
            </a:pPr>
            <a:r>
              <a:rPr lang="ru-RU" sz="5100" b="1" dirty="0" smtClean="0"/>
              <a:t>и установка металлического</a:t>
            </a:r>
          </a:p>
          <a:p>
            <a:pPr marL="0" indent="0">
              <a:buNone/>
            </a:pPr>
            <a:r>
              <a:rPr lang="ru-RU" sz="5100" b="1" dirty="0" smtClean="0"/>
              <a:t>ограждения </a:t>
            </a:r>
            <a:r>
              <a:rPr lang="ru-RU" sz="5100" b="1" dirty="0"/>
              <a:t>по </a:t>
            </a:r>
            <a:endParaRPr lang="ru-RU" sz="5100" b="1" dirty="0" smtClean="0"/>
          </a:p>
          <a:p>
            <a:pPr marL="0" indent="0">
              <a:buNone/>
            </a:pPr>
            <a:r>
              <a:rPr lang="ru-RU" sz="5100" b="1" dirty="0" smtClean="0"/>
              <a:t>центральной ул. Ленина, Титова </a:t>
            </a:r>
          </a:p>
          <a:p>
            <a:pPr marL="0" indent="0">
              <a:buNone/>
            </a:pPr>
            <a:r>
              <a:rPr lang="ru-RU" sz="5100" b="1" dirty="0" smtClean="0"/>
              <a:t>в </a:t>
            </a:r>
            <a:r>
              <a:rPr lang="ru-RU" sz="5100" b="1" dirty="0"/>
              <a:t>п. </a:t>
            </a:r>
            <a:r>
              <a:rPr lang="ru-RU" sz="5100" b="1" dirty="0" smtClean="0"/>
              <a:t>Междуреченский.</a:t>
            </a:r>
            <a:endParaRPr lang="ru-RU" sz="5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Планируемый срок 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ыполнения работ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</a:rPr>
              <a:t>01 сентября 2021 года</a:t>
            </a:r>
            <a:endParaRPr lang="ru-RU" sz="26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«Новый забор» </a:t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2050" name="Picture 2" descr="D:\ОТКАТ\Desktop\ИБ_ЗАБОР_ЛЕНИНА ТИТОВА\СКАНЫ!\схем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557851"/>
            <a:ext cx="4499991" cy="630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26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0536" y="2132139"/>
            <a:ext cx="7776864" cy="406531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267234"/>
            <a:ext cx="2468960" cy="570392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«Новый забор»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098" name="Picture 2" descr="D:\ОТКАТ\Desktop\ИБ_ЗАБОР_ЛЕНИНА\роли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46252"/>
            <a:ext cx="2349029" cy="311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ОТКАТ\Desktop\ИБ_ЗАБОР_ЛЕНИНА\фото собрание\20210607_173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89748"/>
            <a:ext cx="425497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ОТКАТ\Desktop\ИБ_ЗАБОР_ЛЕНИНА\фото собрание\20210607_1731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46635"/>
            <a:ext cx="4283968" cy="210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ОТКАТ\Desktop\ИБ_ЗАБОР_ЛЕНИНА\фото поквартирный обход\01.06.2021_обход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19" y="726002"/>
            <a:ext cx="2156595" cy="287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ОТКАТ\Desktop\ИБ_ЗАБОР_ЛЕНИНА\фото поквартирный обход\IMG-20210604-WA00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837626"/>
            <a:ext cx="2251065" cy="2765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D:\ОТКАТ\Desktop\ИБ_ЗАБОР_ЛЕНИНА\фото объявлений о собрании граждан\20210604_1112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777" y="2538542"/>
            <a:ext cx="721594" cy="9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D:\ОТКАТ\Desktop\ИБ_ЗАБОР_ЛЕНИНА\фото объявлений о собрании граждан\20210604_11155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903" y="1303721"/>
            <a:ext cx="926116" cy="1234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6018" y="656065"/>
            <a:ext cx="37464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Работа с населением: поквартирный обход, информирование через социальные сети и СМИ,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проведение собрания граждан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ОТКАТ\Desktop\ИБ_ЗАБОР_ЛЕНИНА ТИТОВА\СКАНЫ!\резутитаты опроса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457" y="3603203"/>
            <a:ext cx="2927624" cy="325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43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856984" cy="5361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Ожидаемый эффект от реализации данного проекта:</a:t>
            </a:r>
          </a:p>
          <a:p>
            <a:pPr marL="0" indent="0">
              <a:buNone/>
            </a:pPr>
            <a:endParaRPr lang="ru-RU" sz="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Создание комфортных и безопасных условий для людей 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совершающих пешие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прогулки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по центральным улицам Ленина, Титова.</a:t>
            </a:r>
          </a:p>
          <a:p>
            <a:pPr marL="0" indent="0">
              <a:buNone/>
            </a:pPr>
            <a:endParaRPr lang="ru-RU" sz="8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Улучшение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внешнего вида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улиц Ленина, Титова.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ru-RU" sz="800" b="1" dirty="0" smtClean="0"/>
          </a:p>
          <a:p>
            <a:pPr marL="0" indent="0">
              <a:buNone/>
            </a:pPr>
            <a:endParaRPr lang="ru-RU" sz="800" b="1" dirty="0" smtClean="0"/>
          </a:p>
          <a:p>
            <a:pPr marL="0" indent="0">
              <a:buNone/>
            </a:pP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Количество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</a:rPr>
              <a:t>благополучателей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tx2">
                    <a:lumMod val="75000"/>
                  </a:schemeClr>
                </a:solidFill>
              </a:rPr>
              <a:t>от реализации проекта до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10 000 человек</a:t>
            </a:r>
          </a:p>
          <a:p>
            <a:pPr marL="0" indent="0">
              <a:buNone/>
            </a:pP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Необходимые финансовые/не финансовые средства:</a:t>
            </a:r>
          </a:p>
          <a:p>
            <a:pPr marL="0" indent="0">
              <a:buNone/>
            </a:pP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Средства бюджета городского поселения Междуреченский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5 903 164,80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рублей.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Объем инициативных платежей 78 300,80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Объём не денежного вклада: трудовое участие граждан (уборка строительного мусора, погрузка строительного мусора), предоставление техники юридическими лицами по вывозу образовавшегося мусора, оценочная стоимость работ 33 604 рублей.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Autofit/>
          </a:bodyPr>
          <a:lstStyle/>
          <a:p>
            <a:pPr algn="r"/>
            <a:r>
              <a:rPr lang="ru-RU" sz="1600" dirty="0"/>
              <a:t>«Новый забор» </a:t>
            </a:r>
            <a:br>
              <a:rPr lang="ru-RU" sz="1600" dirty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7720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166</TotalTime>
  <Words>224</Words>
  <Application>Microsoft Office PowerPoint</Application>
  <PresentationFormat>Экран (4:3)</PresentationFormat>
  <Paragraphs>50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 Инициативный проект «Новый забор» по ул. Ленина, Титова п. Междуреченский</vt:lpstr>
      <vt:lpstr>«Новый забор»  </vt:lpstr>
      <vt:lpstr>«Новый забор»   </vt:lpstr>
      <vt:lpstr>«Новый забор»   </vt:lpstr>
      <vt:lpstr>«Новый забор»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Ах, Конда – набережная  нашего будущего! </dc:title>
  <dc:creator>Мазур Дарья Евгеньевна</dc:creator>
  <cp:lastModifiedBy>Мазур Дарья Евгеньевна</cp:lastModifiedBy>
  <cp:revision>22</cp:revision>
  <cp:lastPrinted>2021-06-08T09:10:59Z</cp:lastPrinted>
  <dcterms:created xsi:type="dcterms:W3CDTF">2021-01-12T11:37:08Z</dcterms:created>
  <dcterms:modified xsi:type="dcterms:W3CDTF">2021-06-21T09:47:48Z</dcterms:modified>
</cp:coreProperties>
</file>