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3943" autoAdjust="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208823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Организация летнего отдыха детей и молодежи п. Междуреченский</a:t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1026" name="Picture 2" descr="C:\Users\Администратор\Desktop\ZFJLr2drue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88840"/>
            <a:ext cx="7128792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08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Малозатратные</a:t>
            </a:r>
            <a:r>
              <a:rPr lang="ru-RU" dirty="0" smtClean="0"/>
              <a:t> формы отдыха</a:t>
            </a:r>
            <a:endParaRPr lang="ru-RU" dirty="0"/>
          </a:p>
        </p:txBody>
      </p:sp>
      <p:pic>
        <p:nvPicPr>
          <p:cNvPr id="2050" name="Picture 2" descr="C:\Users\Администратор\Desktop\uA0mtnvL79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3523577" cy="233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дминистратор\Desktop\aUK2_gq6u9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41" y="3356992"/>
            <a:ext cx="3114013" cy="210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дминистратор\Desktop\GjsNRlakwp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45680"/>
            <a:ext cx="3557028" cy="2371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Администратор\Desktop\CaJZ1EJsQp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149080"/>
            <a:ext cx="4504048" cy="204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421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Календарные праздники</a:t>
            </a:r>
            <a:endParaRPr lang="ru-RU" dirty="0"/>
          </a:p>
        </p:txBody>
      </p:sp>
      <p:pic>
        <p:nvPicPr>
          <p:cNvPr id="3074" name="Picture 2" descr="C:\Users\Администратор\Desktop\7Q3Thdw4U5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87" y="1484784"/>
            <a:ext cx="402582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дминистратор\Desktop\D9PvarOLiW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928" y="3501008"/>
            <a:ext cx="2674370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Администратор\Desktop\9pI3z8X_rL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27728"/>
            <a:ext cx="2592288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Администратор\Desktop\ZIn3aWegOq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567" y="3645024"/>
            <a:ext cx="3161522" cy="210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Администратор\Desktop\B-n2CpNvKYM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53136"/>
            <a:ext cx="2646109" cy="143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46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Администратор\Desktop\O4uai5nc7R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744" y="3573042"/>
            <a:ext cx="2026892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Страна </a:t>
            </a:r>
            <a:r>
              <a:rPr lang="ru-RU" dirty="0" err="1" smtClean="0"/>
              <a:t>Юниленд</a:t>
            </a:r>
            <a:endParaRPr lang="ru-RU" dirty="0"/>
          </a:p>
        </p:txBody>
      </p:sp>
      <p:pic>
        <p:nvPicPr>
          <p:cNvPr id="4098" name="Picture 2" descr="C:\Users\Администратор\Desktop\aopknWgjE7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1768530" cy="2558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дминистратор\Desktop\wBdKeU-6Bw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628800"/>
            <a:ext cx="2021525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Администратор\Desktop\bu1m3ZMSZ3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186" y="1628800"/>
            <a:ext cx="3436891" cy="228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Администратор\Desktop\CV6FjaYNO2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973894"/>
            <a:ext cx="326436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573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Междуреченские дворики</a:t>
            </a:r>
            <a:endParaRPr lang="ru-RU" dirty="0"/>
          </a:p>
        </p:txBody>
      </p:sp>
      <p:pic>
        <p:nvPicPr>
          <p:cNvPr id="5122" name="Picture 2" descr="C:\Users\Администратор\Desktop\XeTivK9v_K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Администратор\Desktop\tMLNRFsr4_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628800"/>
            <a:ext cx="3083431" cy="231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Администратор\Desktop\aHJlc18OSu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645024"/>
            <a:ext cx="3870136" cy="2902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Администратор\Desktop\KyNUNMctKb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019605"/>
            <a:ext cx="2079624" cy="1459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1018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244</TotalTime>
  <Words>18</Words>
  <Application>Microsoft Office PowerPoint</Application>
  <PresentationFormat>Экран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Волна</vt:lpstr>
      <vt:lpstr>Организация летнего отдыха детей и молодежи п. Междуреченский  </vt:lpstr>
      <vt:lpstr>Малозатратные формы отдыха</vt:lpstr>
      <vt:lpstr>Календарные праздники</vt:lpstr>
      <vt:lpstr>Страна Юниленд</vt:lpstr>
      <vt:lpstr>Междуреченские дворики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Маслова</dc:creator>
  <cp:lastModifiedBy>Администратор</cp:lastModifiedBy>
  <cp:revision>36</cp:revision>
  <dcterms:created xsi:type="dcterms:W3CDTF">2020-02-07T09:48:53Z</dcterms:created>
  <dcterms:modified xsi:type="dcterms:W3CDTF">2023-04-27T04:15:05Z</dcterms:modified>
</cp:coreProperties>
</file>