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3" r:id="rId9"/>
    <p:sldId id="274" r:id="rId10"/>
    <p:sldId id="275" r:id="rId11"/>
    <p:sldId id="277" r:id="rId12"/>
    <p:sldId id="278" r:id="rId13"/>
    <p:sldId id="276" r:id="rId14"/>
    <p:sldId id="27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5D3FF-982B-43AD-8E63-886CFE08C8E3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B258E-022B-47B8-93CD-5EECFDAD1D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786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B258E-022B-47B8-93CD-5EECFDAD1D3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98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029604" cy="222726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Безопасные условия труда при работе с компьютером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3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597666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Правило  3.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Чтобы не болела шея и голова, нужно удобным образом расположить монитор. Желательно, чтобы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монитор располагался напротив Вас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не сбоку. Когда Вы долго сидите за компьютером и монитор расположен сбоку от Вас, то ваша шея и глаза будут быстро привыкать находится в таком положении (повёрнуты в бок), а это очень плохо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Правило  4.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того, чтобы глаза быстро не уставали, расстояние от них до монитора должно быть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длинной вытянутой руки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Глаза же должны смотреть на монитор по прямой линии, а не сверху вниз.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Правило 5.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 Руки должны быть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согнуты в локтя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х. Не сидите за компьютером с прямыми руками.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81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4576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Зрительная гимнастика для глаз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71848"/>
            <a:ext cx="5832648" cy="6283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0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Гимнастика при работе за компьютером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7"/>
            <a:ext cx="5400600" cy="617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704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облюдение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работником  правил работы за компьютером способствуют снижению утомляемости работника, сохранению его здоровья,  и повышению производительности труда при полноценном использовании закрепленного за ним оборудования. 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51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1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Рабочее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место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зона нахождения работника и средств приложения его труда, которая определяется на основе технических и эргономических нормативов и оснащается техническими и прочими средствами, необходимыми для исполнения работником поставленной перед ним конкретной задачи.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3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Требования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организации рабочего места работника регулируются нормами Международного права, Трудового кодекса Российской Федерации, Санитарными правилами и нормами (СанПиН) (2.2.2/2.4.1340-03. «Гигиенические требования к ПЭВМ и организации работы», 2.2.4.3359-16 «Санитарно-эпидемиологические требования к физическим факторам на рабочих местах»).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6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692696"/>
            <a:ext cx="8195970" cy="55223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Статья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212 Трудового кодекса Российской Федерации обязывает работодателя обеспечить: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соответствующие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требованиям охраны труда условия труда на каждом рабочем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месте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39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Площадь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одного офисного места, на котором есть компьютер с плоским жидкокристаллическим экраном, должна составлять не менее 4,5 кв.м. В помещениях необходимо проводить ежедневную влажную уборку и систематическое проветривание после каждого часа работы. 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При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размещении рабочих мест расстояние между рабочими столами должно быть не менее 2,0 м, а расстояние между боковыми поверхностями видеомониторов - не менее 1,2 м. 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79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28670"/>
            <a:ext cx="8424936" cy="53086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Конструкция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рабочего стола должна обеспечивать оптимальное размещение на рабочей поверхности используемого оборудования.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Высота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рабочей поверхности стола должна составлять 725 мм, рабочая поверхность стола должна иметь ширину 800..1400 мм и глубину 800..1000 мм.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Рабочий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стол должен иметь пространство для ног высотой не менее 600 мм, шириной - не менее 500 мм, глубиной на уровне колен - не менее 450 мм и на уровне вытянутых ног - не менее 650 мм.</a:t>
            </a: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5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Конструкция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рабочего стула или кресла должна обеспечивать поддержание рациональной рабочей позы работника и позволять изменять позу с целью снижения статического напряжения мышц шейно-плечевой области и спины.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Рабочий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стул или кресло должны быть подъемно-поворотным, регулируемым по высоте и углам наклона сиденья и спинки. Поверхность сиденья и спинки должны быть полумягкими. Покрытие стула не должно скользить и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электризоваться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Ноги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работника должны опираться на твердую поверхность. </a:t>
            </a:r>
          </a:p>
        </p:txBody>
      </p:sp>
    </p:spTree>
    <p:extLst>
      <p:ext uri="{BB962C8B-B14F-4D97-AF65-F5344CB8AC3E}">
        <p14:creationId xmlns:p14="http://schemas.microsoft.com/office/powerpoint/2010/main" val="12289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Как правильно сидеть за компьютером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236" y="980728"/>
            <a:ext cx="8778920" cy="436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25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476672"/>
            <a:ext cx="8339986" cy="5524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правильно сидеть за компьютером?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Первое, на что необходимо обратить внимание – это ноги. Ноги должны быть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согнуты в коленях под  90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градусов, 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тупни - полностью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опираться в пол. Для того чтобы ноги находились в правильном положении – необходимо отрегулировать высоту кресла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Правило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Спину нужно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держать прямой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либо полностью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опереться 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спинку кресла, сохраняя вертикальное положение спины. Старайтесь не сидеть с согнутой спиной и с выступающими вперёд плечами.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2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398</Words>
  <Application>Microsoft Office PowerPoint</Application>
  <PresentationFormat>Экран (4:3)</PresentationFormat>
  <Paragraphs>29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Безопасные условия труда при работе с компьютером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Зрительная гимнастика для глаз</vt:lpstr>
      <vt:lpstr>Гимнастика при работе за компьютером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по организации рабочего места офисного работника</dc:title>
  <dc:creator>Сенина Анна Анатольевна</dc:creator>
  <cp:lastModifiedBy>Носова Татьяна Владимировна</cp:lastModifiedBy>
  <cp:revision>25</cp:revision>
  <dcterms:created xsi:type="dcterms:W3CDTF">2018-06-25T05:34:33Z</dcterms:created>
  <dcterms:modified xsi:type="dcterms:W3CDTF">2020-10-20T10:31:11Z</dcterms:modified>
</cp:coreProperties>
</file>