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167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73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48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15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49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43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58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7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0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23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68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8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2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храна </a:t>
            </a: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труда </a:t>
            </a: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предприятии, в учреждении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7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 этап: порядок обеспечения работников предприятия средствами индивидуальной защиты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пределение перечня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профессий, а также категорий работников, которым выдаются средства индивидуальной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оформление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ответственным лицом своевременных заявок на получение спецодежды (с указанием размера одежды и обуви);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ведение учета выдачи средств индивидуальной защиты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5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Monotype Corsiva" pitchFamily="66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этап: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организация на предприятии санитарно-бытового обеспечения работников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обеспечение работников предприятия (учреждения) санитарно-бытовыми помещениями, содержание их в исправном состоянии;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правильная эксплуатация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 приточно-вытяжной вентиляции;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ведение журнала ремонта и эксплуатации оборудования;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графика осмотров, очистки, ремонта вентиляционной системы;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5) обеспечение нормальной освещенности рабочих мест, своевременная очистка светильников искусственного освещения.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13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9 этап: расследование и учет несчастных случаев на производстве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издание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приказа руководителя предприятия о назначении комиссии по расследованию несчастных случаев на производстве;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2) оформление материалов расследования несчастного случая на производстве (объяснительные от потерпевшего и свидетелей, медицинские заключения о характере и тяжести травмы, причинах смерти потерпевшего, а также о нахождении потерпевшего в состоянии алкогольного, наркотического или токсического опьянения);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3) оформления акта о несчастном случае на производстве формы Н-1;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4) оформление факта несчастного случая на производстве в журнале регистрации несчастных случаев;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плана мероприятий по устранению нарушений, приведших к несчастному случаю;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оформление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акта о непроизводственном несчастном случае формы НП;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7) ведение журнала регистрации непроизводственных несчастных случаев;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издание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приказа руководителя предприятия (учреждения) о проведении мероприятий по устранению причин несчастного случая, привлечение к ответственности лиц, допустивших нарушения;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9) ведение журнала регистрации микротравм.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6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10 этап: специальная оценка условий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издание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приказа руководителя предприятия (учреждения) о проведении специальной оценки условий труда (создание комиссии по проведению специальной оценки условий труда, положения о комиссии, установление сроков проведения специальной оценки условий труда, определение ответственного лица за ведение и хранение документации по специальной оценке условий труда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составление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перечня подлежащих исследованиям (испытаниям) и измерениям вредных и (или) опасных производственных факторов;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 оформление протоколов инструментальных замеров вредных производственных факторов на рабочих местах;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оформление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результатов проведения специальной оценки условий труда;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5) издание приказа руководителя предприятия о результатах проведенной специальной оценки условий труда;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пределение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перечня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рабочих мест по тем профессиям и должностям, для которых работникам по результатам специальной оценки условий труда подтверждено право на дополнительный отпуск за работу с вредными и (или) опасными условиями труда;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перечня рабочих мест по тем профессиям и должностям, для которых работникам по результатам специальной оценки условий труда подтверждено право на доплаты за работу с вредными или опасными условиями труда;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оформление плана мероприятий по улучшению условий труда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0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11 этап: предоставление компенсаций за работу с вредными и (или) опасными условиями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1) получение доплат за работу с вредными и (или) опасными условиями труда (по результатам проведенной специальной оценки условий труда рабочих мест по условиям труда);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2) предоставление дополнительного отпуска за работу с вредными и (или) опасными условиями труда (по результатам проведенной специальной оценки условий труда рабочих мест по условиям труда);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пределение перечня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тех профессий и категорий работников, занятых в производствах, цехах, участках, иных структурных подразделениях, на работах, которые дают право на обеспечение молоком или равноценными пищевыми продуктами;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пределение перечня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профессий тех и должностей работников предприятия, которые обеспечиваются смывающими и обезвреживающими средствами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59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12 этап: порядок организации контроля соблюдения законодательства об охране труда 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предприятии (учреждении)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2858" y="1628800"/>
            <a:ext cx="83529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оформление приказа (распоряжения) о проведении контроля соблюдения законодательства по охране труда на предприятии;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ведение ответственными лицами журнала ежедневного контроля состояния охраны труда;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 ведение ответственными лицами журнала ежемесячного контроля состояния охраны труда;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 оформление акта ежеквартального контроля состояния охраны труда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предприятии (учреждении),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указанием обнаруженных недостатков и мероприятий по их устранению;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5) издание приказа руководителя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предприятия (учреждения)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 проведении Дня охраны труда  (рекомендации по проведению Дня охраны труда утверждены постановлением администрации Кондинского района от 08.04.2013г. №719);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6) оформление протокола проведения Дня охраны труда в предприятии;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7) рассмотрение на общем собрании коллектива (комиссии по охране труда) итогов работы по организации охраны труда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предприятии (учреждении).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13 этап: порядок организации работ повышенной опасности на предприятии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484784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перечня профессий рабочих, выполняющих работы с повышенной опасностью, для выполнения которых требуется проведение проверки знаний по вопросам охраны труда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AutoNum type="arabicParenR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перечня работ с повышенной опасностью, выполняемых по наряду-допуску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3) оформление согласно установленной форме наряда-допуска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4) предоставление необходимых СИЗ перед выполнением работ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5) допуск к выполнению работ повышенной опасности определенной категории работников предприятия (мужского пола не имеющих медицинских противопоказаний, не моложе 18 лет, имеющих достаточный опыт, умеющих оказывать первую доврачебную помощь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8424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 smtClean="0">
                <a:latin typeface="Monotype Corsiva" pitchFamily="66" charset="0"/>
              </a:rPr>
              <a:t/>
            </a:r>
            <a:br>
              <a:rPr lang="ru-RU" sz="4000" b="1" i="1" dirty="0" smtClean="0">
                <a:latin typeface="Monotype Corsiva" pitchFamily="66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этап: организация работы по обеспечению пожарной безопасности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84449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издание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приказа (распоряжения) руководителя предприятия (учреждения)  о назначении противопожарного режима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предприятии (учреждении);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2) издание приказа (распоряжения)  руководителя предприятия  (учреждения) о назначении ответственных лиц за пожарную безопасность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инструкции по вопросам пожарной безопасности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4) оформление средств наглядной агитации, уголков по пожарной безопасности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5) содержание первичных средств пожаротушения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6) плановый осмотр первичных средств пожаротушения, своевременная перезарядка огнетушителей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7) своевременное проведение инструктажей по пожарной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безопасности;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плана мероприятий по обеспечению пожарной безопасности;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планов эвакуации людей и материальных ценностей на случай пожара;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10) оформление согласно установленной форме наряда-допуска на проведение огневых работ;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11) ведение журнала регистрации огневых работ.</a:t>
            </a:r>
          </a:p>
        </p:txBody>
      </p:sp>
    </p:spTree>
    <p:extLst>
      <p:ext uri="{BB962C8B-B14F-4D97-AF65-F5344CB8AC3E}">
        <p14:creationId xmlns:p14="http://schemas.microsoft.com/office/powerpoint/2010/main" val="421343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196752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каждом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предприятии (учреждении)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должны быть разработаны все перечисленные локальные нормативные акты в сфере охраны труда.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локальные документы являются непосредственной правовой базой управления охраной труда на уровне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28444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340768"/>
            <a:ext cx="799288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случае возникновения вопросов по  охране труда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предлагаем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обращаться в отдел по труду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комитета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экономического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развития,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адресу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пгт.Междуреченский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ул.Волгоградская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12,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телефону 32-449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017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564904"/>
            <a:ext cx="8229600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Охрана труда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0" i="1" dirty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>
                <a:latin typeface="Times New Roman" pitchFamily="18" charset="0"/>
                <a:cs typeface="Times New Roman" pitchFamily="18" charset="0"/>
              </a:rPr>
              <a:t>вид деятельности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, являющийся частью социально-трудовых отношений и направленный на минимизацию связанного с трудом возможного причинения вреда работникам, работодателям и всему обществу из-за временной или стойкой потери пострадавшим ТРУДОСПОСОБНОСТИ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7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Цели организации работы по охране труда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43204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1) </a:t>
            </a:r>
            <a:r>
              <a:rPr lang="ru-RU" dirty="0" smtClean="0"/>
              <a:t>Защита </a:t>
            </a:r>
            <a:r>
              <a:rPr lang="ru-RU" dirty="0"/>
              <a:t>интересов</a:t>
            </a:r>
            <a:r>
              <a:rPr lang="ru-RU" b="1" dirty="0"/>
              <a:t>:</a:t>
            </a:r>
            <a:endParaRPr lang="ru-RU" dirty="0"/>
          </a:p>
          <a:p>
            <a:pPr lvl="0" algn="just"/>
            <a:r>
              <a:rPr lang="ru-RU" b="1" dirty="0"/>
              <a:t>работников</a:t>
            </a:r>
            <a:r>
              <a:rPr lang="ru-RU" dirty="0"/>
              <a:t> от случайной потери трудоспособности на работе, от лишения возможности заработать средства существования;</a:t>
            </a:r>
          </a:p>
          <a:p>
            <a:pPr lvl="0" algn="just"/>
            <a:r>
              <a:rPr lang="ru-RU" b="1" dirty="0"/>
              <a:t>работодателей</a:t>
            </a:r>
            <a:r>
              <a:rPr lang="ru-RU" dirty="0"/>
              <a:t> от случайного неприемлемого ущерба, связанного с опасностями производственной деятельности;</a:t>
            </a:r>
          </a:p>
          <a:p>
            <a:pPr lvl="0" algn="just"/>
            <a:r>
              <a:rPr lang="ru-RU" b="1" dirty="0"/>
              <a:t>общества</a:t>
            </a:r>
            <a:r>
              <a:rPr lang="ru-RU" dirty="0"/>
              <a:t> (в лице государства) от случайного социально значимого и неприемлемого ущерба, связанного с производством, ложащегося бременем на общество.</a:t>
            </a:r>
          </a:p>
          <a:p>
            <a:pPr marL="0" lvl="0" indent="0" algn="just">
              <a:buNone/>
            </a:pPr>
            <a:r>
              <a:rPr lang="ru-RU" dirty="0" smtClean="0"/>
              <a:t>2) Снижение </a:t>
            </a:r>
            <a:r>
              <a:rPr lang="ru-RU" dirty="0"/>
              <a:t>ФИНАНСОВОГО БРЕМЕНИ </a:t>
            </a:r>
            <a:r>
              <a:rPr lang="ru-RU" b="1" dirty="0"/>
              <a:t>и социальной напряженности общества</a:t>
            </a:r>
            <a:r>
              <a:rPr lang="ru-RU" dirty="0"/>
              <a:t> из-за аварий, производственной смертности, утраты общей и профессиональной  трудоспособности, трудового потенциала;</a:t>
            </a:r>
          </a:p>
          <a:p>
            <a:pPr marL="0" lvl="0" indent="0" algn="just">
              <a:buNone/>
            </a:pPr>
            <a:r>
              <a:rPr lang="ru-RU" dirty="0" smtClean="0"/>
              <a:t>3) Предотвращение </a:t>
            </a:r>
            <a:r>
              <a:rPr lang="ru-RU" dirty="0"/>
              <a:t>ПРИЧИНЕНИЯ ВРЕДА</a:t>
            </a:r>
            <a:r>
              <a:rPr lang="ru-RU" b="1" dirty="0"/>
              <a:t>;</a:t>
            </a:r>
            <a:endParaRPr lang="ru-RU" dirty="0"/>
          </a:p>
          <a:p>
            <a:pPr marL="0" lvl="0" indent="0" algn="just">
              <a:buNone/>
            </a:pPr>
            <a:r>
              <a:rPr lang="ru-RU" dirty="0" smtClean="0"/>
              <a:t>4) Готовность </a:t>
            </a:r>
            <a:r>
              <a:rPr lang="ru-RU" dirty="0"/>
              <a:t>к социальной защите пострадавших.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40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этап: организация работы по охране труда на предприятии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136904" cy="39604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системы управления охраны труда на предприятии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AutoNum type="arabicParenR"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положения об организации работы по охране труда на предприятии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3) издание приказа руководителя о возложении ответственности на должностных лиц за организацию работы по охране труда;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4) внесение обязанностей должностных лиц по охране труда в их должностные инструкции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6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 этап: порядок обучения на предприятии безопасным методам работы проведение инструктажей по охране труда, проверка знаний по вопросам охраны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труда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34747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1) проведение вводного инструктажа по охране труда (с оформлением в журнале регистрации вводного инструктажа установленной формы);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2) проведение первичных инструктажей по охране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труда,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проведение повторных, целевых, внеплановых инструктажей по охране труда (с оформлением в журнале регистрации инструктажей);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программы проведения первичного инструктажа на рабочем месте;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перечня профессий и должностей работников, освобожденных от первичного инструктажа на рабочем месте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пределение перечня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вопросов, программы проведения вводного инструктажа по охране труда;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6) издание приказа (распоряжение) руководителя о создании комиссии (комиссий) по проверке знаний работников по вопросам охраны труда  и положения о комиссии (все члены комиссии и председатель комиссии в обязательном порядке обязаны сами пройти обучение и проверку знаний по вопросам охраны труда в обучающих организациях);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программы обучения по вопросам охраны труда;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пределение перечня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вопросов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для экзаменационных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билетов для проверки знаний по вопросам охраны труда;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составление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графика проведения проверки знаний по вопросам охраны труда;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10) оформление протоколов заседания комиссии по проверке знаний по вопросам охраны труда;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11) внесение записей о проведенной проверке знаний по охране труда в удостоверения установленной формы.</a:t>
            </a:r>
          </a:p>
        </p:txBody>
      </p:sp>
    </p:spTree>
    <p:extLst>
      <p:ext uri="{BB962C8B-B14F-4D97-AF65-F5344CB8AC3E}">
        <p14:creationId xmlns:p14="http://schemas.microsoft.com/office/powerpoint/2010/main" val="339661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 этап: порядок проведения обязательных медицинских осмотров работников предприятия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предварительного – при приеме на работу,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периодического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 в период работы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перечня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лиц, обязанных проходить периодический медицинский осмотр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AutoNum type="arabicParenR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графика проведения медицинских осмотров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издание приказа (распоряжения) об обеспечении прохождения медицинского осмотра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плана мероприятий по улучшению условий труда на предприятии (учреждении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перечня работ, для выполнения которых обязательно проведение медицинских осмотров.</a:t>
            </a:r>
          </a:p>
        </p:txBody>
      </p:sp>
    </p:spTree>
    <p:extLst>
      <p:ext uri="{BB962C8B-B14F-4D97-AF65-F5344CB8AC3E}">
        <p14:creationId xmlns:p14="http://schemas.microsoft.com/office/powerpoint/2010/main" val="1603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4 этап: разработка и наличие инструкций по охране труда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6469" y="1916832"/>
            <a:ext cx="81369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оставление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перечня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инструкций по охране труда, который утверждается руководителем предприятия (учреждения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57200" indent="-457200" algn="just">
              <a:buAutoNum type="arabicParenR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утверждение у руководителя предприятия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учреждения)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инструкций по охране труда для профессий и видов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работ;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регистрация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инструкций по охране труда в журнал регистрации инструкций по охране труда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4) ведение учета выдачи инструкций по охране труда в журнале учета выдачи инструкций по охране труда.</a:t>
            </a:r>
          </a:p>
        </p:txBody>
      </p:sp>
    </p:spTree>
    <p:extLst>
      <p:ext uri="{BB962C8B-B14F-4D97-AF65-F5344CB8AC3E}">
        <p14:creationId xmlns:p14="http://schemas.microsoft.com/office/powerpoint/2010/main" val="331008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5 этап: планирование мероприятий по охране труда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124944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разработка плана мероприятий по охране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труда;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утверждение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сметы расходов, направляемых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проведение мероприятий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охране труда</a:t>
            </a:r>
          </a:p>
        </p:txBody>
      </p:sp>
    </p:spTree>
    <p:extLst>
      <p:ext uri="{BB962C8B-B14F-4D97-AF65-F5344CB8AC3E}">
        <p14:creationId xmlns:p14="http://schemas.microsoft.com/office/powerpoint/2010/main" val="20084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6 этап: организация работы по обеспечению электробезопасности на предприятии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1) издание приказа руководителя предприятия (учреждения) о назначении лица, ответственного за электрохозяйство;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перечня должностей и профессий, требующих присвоения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неэлектротехническому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персоналу I группы по электробезопасности;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пределение перечня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должностей и профессий, требующих присвоения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электротехнологическому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персоналу соответствующей группы по электробезопасности;</a:t>
            </a:r>
            <a:br>
              <a:rPr lang="ru-RU" sz="3400" dirty="0">
                <a:latin typeface="Times New Roman" pitchFamily="18" charset="0"/>
                <a:cs typeface="Times New Roman" pitchFamily="18" charset="0"/>
              </a:rPr>
            </a:b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4) оформление актов принятия (допуска) электроустановок в эксплуатацию;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5) контроль наличия технических паспортов основного электрооборудования, зданий и сооружений объектов, сертификатов на электрооборудование;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инструкций по эксплуатации электроустановок;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7) контроль наличия протоколов проверки сопротивления изоляции проводов, кабелей и заземляющих устройств;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8) контроль наличия схем электроснабжения; оформление учета и содержания средств защиты в журнале учета и содержания средств защиты;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9) оформление журнала испытаний средств защиты из электроизолирующих и полимерных материалов;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оформление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протоколов испытаний средств защиты, для средств защиты, принадлежащих сторонним организациям;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11) оформление проверки знаний по технике безопасности у персонала, имеющего группу по электробезопасности I в журнале по проведению проверки знаний по технике безопасности у персонала, имеющего группу по электробезопасности I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1694</Words>
  <Application>Microsoft Office PowerPoint</Application>
  <PresentationFormat>Экран (4:3)</PresentationFormat>
  <Paragraphs>142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Охрана труда – это вид деятельности, являющийся частью социально-трудовых отношений и направленный на минимизацию связанного с трудом возможного причинения вреда работникам, работодателям и всему обществу из-за временной или стойкой потери пострадавшим ТРУДОСПОСОБНОСТИ. </vt:lpstr>
      <vt:lpstr>Цели организации работы по охране труда</vt:lpstr>
      <vt:lpstr>1 этап: организация работы по охране труда на предприятии</vt:lpstr>
      <vt:lpstr>2 этап: порядок обучения на предприятии безопасным методам работы проведение инструктажей по охране труда, проверка знаний по вопросам охраны труда</vt:lpstr>
      <vt:lpstr>3 этап: порядок проведения обязательных медицинских осмотров работников предприятия  (предварительного – при приеме на работу,  периодического – в период работы)</vt:lpstr>
      <vt:lpstr>4 этап: разработка и наличие инструкций по охране труда</vt:lpstr>
      <vt:lpstr>5 этап: планирование мероприятий по охране труда</vt:lpstr>
      <vt:lpstr>6 этап: организация работы по обеспечению электробезопасности на предприятии</vt:lpstr>
      <vt:lpstr>7 этап: порядок обеспечения работников предприятия средствами индивидуальной защиты </vt:lpstr>
      <vt:lpstr> 8 этап: организация на предприятии санитарно-бытового обеспечения работников </vt:lpstr>
      <vt:lpstr>9 этап: расследование и учет несчастных случаев на производстве</vt:lpstr>
      <vt:lpstr>10 этап: специальная оценка условий труда</vt:lpstr>
      <vt:lpstr>11 этап: предоставление компенсаций за работу с вредными и (или) опасными условиями труда</vt:lpstr>
      <vt:lpstr>12 этап: порядок организации контроля соблюдения законодательства об охране труда на предприятии (учреждении)</vt:lpstr>
      <vt:lpstr>13 этап: порядок организации работ повышенной опасности на предприятии</vt:lpstr>
      <vt:lpstr> 14 этап: организация работы по обеспечению пожарной безопасности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Крючкова Татьяна Анатольевна</dc:creator>
  <cp:lastModifiedBy>Носова Татьяна Владимировна</cp:lastModifiedBy>
  <cp:revision>33</cp:revision>
  <dcterms:created xsi:type="dcterms:W3CDTF">2015-12-02T07:34:35Z</dcterms:created>
  <dcterms:modified xsi:type="dcterms:W3CDTF">2020-10-20T10:23:41Z</dcterms:modified>
</cp:coreProperties>
</file>